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Condensed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3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6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5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8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7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RobotoCondensedLight-boldItalic.fntdata"/><Relationship Id="rId19" Type="http://schemas.openxmlformats.org/officeDocument/2006/relationships/font" Target="fonts/ProximaNova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e9b04e720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e9b04e720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e9b04e720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9b04e720_0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9b04e72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e9b04e720_0_41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45" name="Google Shape;245;g3e9b04e720_0_41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3e9b04e720_0_41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e9b04e72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e9b04e7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e9b04e72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e9b04e7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B454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code must manage more state than ever before</a:t>
            </a:r>
            <a:endParaRPr b="1" sz="1200">
              <a:solidFill>
                <a:srgbClr val="3B45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B454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lost control over the when, why, and how of its state: hard to reproduce: bugs</a:t>
            </a:r>
            <a:endParaRPr b="1" sz="1200">
              <a:solidFill>
                <a:srgbClr val="3B45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B454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new requirements becoming common in front-end product development: optimistic update</a:t>
            </a:r>
            <a:endParaRPr b="1" sz="1200">
              <a:solidFill>
                <a:srgbClr val="3B45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B454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we're mixing two concepts that are very hard for the human mind to reason about: </a:t>
            </a:r>
            <a:r>
              <a:rPr b="1" lang="en" sz="1200" u="sng">
                <a:solidFill>
                  <a:srgbClr val="3B454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mutation and asynchronicity</a:t>
            </a:r>
            <a:endParaRPr b="1" sz="1200" u="sng">
              <a:solidFill>
                <a:srgbClr val="3B45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rgbClr val="3B454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Redux attempts to make state mutations predictable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by imposing certain restrictions on how and when updates can happen. </a:t>
            </a:r>
            <a:endParaRPr b="1" sz="1200" u="sng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76ce223e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76ce223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ea5f8ec0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ea5f8ec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76ce223e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76ce223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e76ce223e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e76ce223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e76ce223e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e76ce223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e76ce223e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e76ce223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hyperlink" Target="https://codepen.io/dmiller5383/pen/awQaZg?editors=00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Redux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Homework!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Google Shape;237;p4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We’re going to continue with the TODO list.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Let’s implement Redux :D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975" y="1912525"/>
            <a:ext cx="1578700" cy="1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4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249" name="Google Shape;249;p4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250" name="Google Shape;250;p4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4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252" name="Google Shape;252;p4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940433"/>
            <a:ext cx="6186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 Studio. Day 12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 Redux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470025" y="1020200"/>
            <a:ext cx="39066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edux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Predictable state container for JS applications.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Redux?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-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Helps us to write apps with a consistent behaviour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-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can be executed in different environments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-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Easy testing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-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Just 2kb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4" name="Google Shape;1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/>
          <p:nvPr/>
        </p:nvSpPr>
        <p:spPr>
          <a:xfrm>
            <a:off x="4873333" y="1940188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​Actions​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Google Shape;166;p37"/>
          <p:cNvSpPr/>
          <p:nvPr/>
        </p:nvSpPr>
        <p:spPr>
          <a:xfrm>
            <a:off x="4873333" y="2673563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​Reducers​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7" name="Google Shape;167;p37"/>
          <p:cNvSpPr/>
          <p:nvPr/>
        </p:nvSpPr>
        <p:spPr>
          <a:xfrm>
            <a:off x="4873333" y="3347488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Store​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8" name="Google Shape;168;p37"/>
          <p:cNvSpPr/>
          <p:nvPr/>
        </p:nvSpPr>
        <p:spPr>
          <a:xfrm>
            <a:off x="4873333" y="1206813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Flow​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/>
        </p:nvSpPr>
        <p:spPr>
          <a:xfrm>
            <a:off x="377125" y="509650"/>
            <a:ext cx="68997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Redux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Data Flow</a:t>
            </a:r>
            <a:endParaRPr b="1" i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6" name="Google Shape;1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5486" y="1563700"/>
            <a:ext cx="51530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/>
        </p:nvSpPr>
        <p:spPr>
          <a:xfrm>
            <a:off x="377125" y="509650"/>
            <a:ext cx="68997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Redux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Data Flow</a:t>
            </a:r>
            <a:endParaRPr b="1" i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" name="Google Shape;184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Redux architecture revolves around a strict unidirectional data flow. The lifecycle is: 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Roboto Condensed Light"/>
              <a:buChar char="-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call store.dispatch(action).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Roboto Condensed Light"/>
              <a:buChar char="-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Redux store calls the reducer function you gave it.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Roboto Condensed Light"/>
              <a:buChar char="-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root reducer may combine the output of multiple reducers into a single state tree.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Redux store saves the complete state tree returned by the root reducer.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/>
        </p:nvSpPr>
        <p:spPr>
          <a:xfrm>
            <a:off x="377125" y="509650"/>
            <a:ext cx="68997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Redux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endParaRPr b="1" i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" name="Google Shape;194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6" name="Google Shape;1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0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Payloads of information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only source of information for the store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Send them using store.dispatch().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They describe WHAT happens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99" name="Google Shape;1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175" y="3411875"/>
            <a:ext cx="3743625" cy="11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/>
        </p:nvSpPr>
        <p:spPr>
          <a:xfrm>
            <a:off x="377125" y="509650"/>
            <a:ext cx="68997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Redux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Reducers</a:t>
            </a:r>
            <a:endParaRPr b="1" i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5" name="Google Shape;205;p4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/>
          <p:nvPr/>
        </p:nvSpPr>
        <p:spPr>
          <a:xfrm>
            <a:off x="529125" y="1574675"/>
            <a:ext cx="27846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Specify HOW the application's state changes in response to actions sent to the store.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0" name="Google Shape;2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800" y="263375"/>
            <a:ext cx="4219500" cy="44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/>
        </p:nvSpPr>
        <p:spPr>
          <a:xfrm>
            <a:off x="377125" y="509650"/>
            <a:ext cx="68997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Redux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Store</a:t>
            </a:r>
            <a:endParaRPr b="1" i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6" name="Google Shape;216;p4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18" name="Google Shape;2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2"/>
          <p:cNvSpPr txBox="1"/>
          <p:nvPr/>
        </p:nvSpPr>
        <p:spPr>
          <a:xfrm>
            <a:off x="529125" y="1574675"/>
            <a:ext cx="27846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Store is the object that brings Actions and Reducers together.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21" name="Google Shape;2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25" y="959800"/>
            <a:ext cx="4134550" cy="32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377125" y="509650"/>
            <a:ext cx="68997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Redux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Redux</a:t>
            </a:r>
            <a:endParaRPr b="1" i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7" name="Google Shape;227;p4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3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  <a:hlinkClick r:id="rId5"/>
              </a:rPr>
              <a:t>https://codepen.io/dmiller5383/pen/awQaZg?editors=0010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